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20041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8533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7073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373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5195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4567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017819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570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4011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59179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4243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41564-09E9-4E50-AE10-5877F9D4C1AD}" type="datetimeFigureOut">
              <a:rPr lang="zh-CN" altLang="en-US" smtClean="0"/>
              <a:pPr/>
              <a:t>2013/9/5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BDA22-D24C-4291-89E9-171CEF60B96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7383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Interaction with participants 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/>
              <a:t>Mandira</a:t>
            </a:r>
            <a:r>
              <a:rPr lang="en-US" altLang="zh-CN" dirty="0" smtClean="0"/>
              <a:t> and </a:t>
            </a:r>
            <a:r>
              <a:rPr lang="en-US" altLang="zh-CN" dirty="0" err="1" smtClean="0"/>
              <a:t>Ailikun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59631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1968" y="116632"/>
            <a:ext cx="7772400" cy="1470025"/>
          </a:xfrm>
        </p:spPr>
        <p:txBody>
          <a:bodyPr/>
          <a:lstStyle/>
          <a:p>
            <a:pPr algn="l"/>
            <a:r>
              <a:rPr lang="en-US" altLang="zh-CN" smtClean="0"/>
              <a:t>T</a:t>
            </a:r>
            <a:r>
              <a:rPr lang="en-US" altLang="zh-CN" smtClean="0"/>
              <a:t>opics </a:t>
            </a:r>
            <a:r>
              <a:rPr lang="en-US" altLang="zh-CN" dirty="0" smtClean="0"/>
              <a:t>for discussion: 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99592" y="1772816"/>
            <a:ext cx="7632848" cy="3888432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altLang="zh-CN" dirty="0" smtClean="0">
                <a:solidFill>
                  <a:schemeClr val="tx1"/>
                </a:solidFill>
              </a:rPr>
              <a:t>Downscaling methodology (John)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zh-CN" dirty="0" smtClean="0">
                <a:solidFill>
                  <a:schemeClr val="tx1"/>
                </a:solidFill>
              </a:rPr>
              <a:t>Knowledge of uncertainty (observation and modeling outputs) (Manton)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zh-CN" dirty="0" smtClean="0">
                <a:solidFill>
                  <a:schemeClr val="tx1"/>
                </a:solidFill>
              </a:rPr>
              <a:t>Observed aspects and </a:t>
            </a:r>
            <a:r>
              <a:rPr lang="en-US" altLang="zh-CN" dirty="0">
                <a:solidFill>
                  <a:schemeClr val="tx1"/>
                </a:solidFill>
              </a:rPr>
              <a:t>r</a:t>
            </a:r>
            <a:r>
              <a:rPr lang="en-US" altLang="zh-CN" dirty="0" smtClean="0">
                <a:solidFill>
                  <a:schemeClr val="tx1"/>
                </a:solidFill>
              </a:rPr>
              <a:t>egional simulations in Himalayan region  (status and gaps) (Krishnan)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zh-CN" dirty="0" smtClean="0">
                <a:solidFill>
                  <a:schemeClr val="tx1"/>
                </a:solidFill>
              </a:rPr>
              <a:t>Range of applications (</a:t>
            </a:r>
            <a:r>
              <a:rPr lang="en-US" altLang="zh-CN" dirty="0" err="1" smtClean="0">
                <a:solidFill>
                  <a:schemeClr val="tx1"/>
                </a:solidFill>
              </a:rPr>
              <a:t>Yinpeng</a:t>
            </a:r>
            <a:r>
              <a:rPr lang="en-US" altLang="zh-CN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zh-CN" dirty="0" smtClean="0">
                <a:solidFill>
                  <a:schemeClr val="tx1"/>
                </a:solidFill>
              </a:rPr>
              <a:t>Data sharing and access to CORDEX Data (Sanjay, </a:t>
            </a:r>
            <a:r>
              <a:rPr lang="en-US" altLang="zh-CN" dirty="0" err="1">
                <a:solidFill>
                  <a:schemeClr val="tx1"/>
                </a:solidFill>
              </a:rPr>
              <a:t>M</a:t>
            </a:r>
            <a:r>
              <a:rPr lang="en-US" altLang="zh-CN" dirty="0" err="1" smtClean="0">
                <a:solidFill>
                  <a:schemeClr val="tx1"/>
                </a:solidFill>
              </a:rPr>
              <a:t>ilind</a:t>
            </a:r>
            <a:r>
              <a:rPr lang="en-US" altLang="zh-CN" dirty="0" smtClean="0">
                <a:solidFill>
                  <a:schemeClr val="tx1"/>
                </a:solidFill>
              </a:rPr>
              <a:t>)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altLang="zh-CN" dirty="0" smtClean="0">
                <a:solidFill>
                  <a:schemeClr val="tx1"/>
                </a:solidFill>
              </a:rPr>
              <a:t>Publications for CORDEX south Asia (what are the key issues interested by end-users ) (</a:t>
            </a:r>
            <a:r>
              <a:rPr lang="en-US" altLang="zh-CN" dirty="0" err="1" smtClean="0">
                <a:solidFill>
                  <a:schemeClr val="tx1"/>
                </a:solidFill>
              </a:rPr>
              <a:t>Ailikun</a:t>
            </a:r>
            <a:r>
              <a:rPr lang="en-US" altLang="zh-CN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altLang="zh-CN" dirty="0" smtClean="0"/>
          </a:p>
          <a:p>
            <a:pPr algn="l"/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xmlns="" val="343134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79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主题​​</vt:lpstr>
      <vt:lpstr>Interaction with participants </vt:lpstr>
      <vt:lpstr>Topics for discussion: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Interaction with participants</dc:title>
  <dc:creator>user</dc:creator>
  <cp:lastModifiedBy>a</cp:lastModifiedBy>
  <cp:revision>16</cp:revision>
  <dcterms:created xsi:type="dcterms:W3CDTF">2013-08-27T06:45:25Z</dcterms:created>
  <dcterms:modified xsi:type="dcterms:W3CDTF">2013-09-05T05:17:54Z</dcterms:modified>
</cp:coreProperties>
</file>